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10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openxmlformats.org/officeDocument/2006/relationships/image" Target="../media/image95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8.png"/><Relationship Id="rId5" Type="http://schemas.openxmlformats.org/officeDocument/2006/relationships/image" Target="../media/image5.png"/><Relationship Id="rId10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5.png"/><Relationship Id="rId10" Type="http://schemas.openxmlformats.org/officeDocument/2006/relationships/image" Target="../media/image101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5.png"/><Relationship Id="rId10" Type="http://schemas.openxmlformats.org/officeDocument/2006/relationships/image" Target="../media/image109.png"/><Relationship Id="rId4" Type="http://schemas.openxmlformats.org/officeDocument/2006/relationships/image" Target="../media/image3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3.png"/><Relationship Id="rId12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85.png"/><Relationship Id="rId5" Type="http://schemas.openxmlformats.org/officeDocument/2006/relationships/image" Target="../media/image5.png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8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116.png"/><Relationship Id="rId2" Type="http://schemas.openxmlformats.org/officeDocument/2006/relationships/video" Target="../media/media1.mp4"/><Relationship Id="rId16" Type="http://schemas.openxmlformats.org/officeDocument/2006/relationships/image" Target="../media/image121.png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85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20.png"/><Relationship Id="rId10" Type="http://schemas.openxmlformats.org/officeDocument/2006/relationships/image" Target="../media/image84.png"/><Relationship Id="rId4" Type="http://schemas.openxmlformats.org/officeDocument/2006/relationships/video" Target="../media/media2.mp4"/><Relationship Id="rId9" Type="http://schemas.openxmlformats.org/officeDocument/2006/relationships/image" Target="../media/image5.png"/><Relationship Id="rId1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.png"/><Relationship Id="rId7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131.png"/><Relationship Id="rId5" Type="http://schemas.openxmlformats.org/officeDocument/2006/relationships/image" Target="../media/image2.png"/><Relationship Id="rId10" Type="http://schemas.openxmlformats.org/officeDocument/2006/relationships/image" Target="../media/image130.png"/><Relationship Id="rId4" Type="http://schemas.openxmlformats.org/officeDocument/2006/relationships/image" Target="../media/image1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2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6.png"/><Relationship Id="rId5" Type="http://schemas.openxmlformats.org/officeDocument/2006/relationships/image" Target="../media/image1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5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48.png"/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2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46.png"/><Relationship Id="rId5" Type="http://schemas.openxmlformats.org/officeDocument/2006/relationships/image" Target="../media/image1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5.png"/><Relationship Id="rId9" Type="http://schemas.openxmlformats.org/officeDocument/2006/relationships/image" Target="../media/image141.png"/><Relationship Id="rId14" Type="http://schemas.openxmlformats.org/officeDocument/2006/relationships/image" Target="../media/image1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5.png"/><Relationship Id="rId10" Type="http://schemas.openxmlformats.org/officeDocument/2006/relationships/image" Target="../media/image156.png"/><Relationship Id="rId4" Type="http://schemas.openxmlformats.org/officeDocument/2006/relationships/image" Target="../media/image3.png"/><Relationship Id="rId9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0.png"/><Relationship Id="rId5" Type="http://schemas.openxmlformats.org/officeDocument/2006/relationships/image" Target="../media/image5.png"/><Relationship Id="rId10" Type="http://schemas.openxmlformats.org/officeDocument/2006/relationships/image" Target="../media/image129.png"/><Relationship Id="rId4" Type="http://schemas.openxmlformats.org/officeDocument/2006/relationships/image" Target="../media/image3.png"/><Relationship Id="rId9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62.png"/><Relationship Id="rId12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5.png"/><Relationship Id="rId10" Type="http://schemas.openxmlformats.org/officeDocument/2006/relationships/image" Target="../media/image165.png"/><Relationship Id="rId4" Type="http://schemas.openxmlformats.org/officeDocument/2006/relationships/image" Target="../media/image3.png"/><Relationship Id="rId9" Type="http://schemas.openxmlformats.org/officeDocument/2006/relationships/image" Target="../media/image164.png"/><Relationship Id="rId1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5.png"/><Relationship Id="rId10" Type="http://schemas.openxmlformats.org/officeDocument/2006/relationships/image" Target="../media/image169.png"/><Relationship Id="rId4" Type="http://schemas.openxmlformats.org/officeDocument/2006/relationships/image" Target="../media/image3.png"/><Relationship Id="rId9" Type="http://schemas.openxmlformats.org/officeDocument/2006/relationships/image" Target="../media/image1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2.png"/><Relationship Id="rId21" Type="http://schemas.openxmlformats.org/officeDocument/2006/relationships/image" Target="../media/image184.png"/><Relationship Id="rId7" Type="http://schemas.openxmlformats.org/officeDocument/2006/relationships/image" Target="../media/image129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24" Type="http://schemas.openxmlformats.org/officeDocument/2006/relationships/image" Target="../media/image187.png"/><Relationship Id="rId5" Type="http://schemas.openxmlformats.org/officeDocument/2006/relationships/image" Target="../media/image5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3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192.png"/><Relationship Id="rId2" Type="http://schemas.openxmlformats.org/officeDocument/2006/relationships/image" Target="../media/image1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91.png"/><Relationship Id="rId5" Type="http://schemas.openxmlformats.org/officeDocument/2006/relationships/image" Target="../media/image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0.png"/><Relationship Id="rId18" Type="http://schemas.openxmlformats.org/officeDocument/2006/relationships/image" Target="../media/image202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199.png"/><Relationship Id="rId17" Type="http://schemas.openxmlformats.org/officeDocument/2006/relationships/image" Target="../media/image196.png"/><Relationship Id="rId2" Type="http://schemas.openxmlformats.org/officeDocument/2006/relationships/image" Target="../media/image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98.png"/><Relationship Id="rId5" Type="http://schemas.openxmlformats.org/officeDocument/2006/relationships/image" Target="../media/image5.png"/><Relationship Id="rId15" Type="http://schemas.openxmlformats.org/officeDocument/2006/relationships/image" Target="../media/image194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Relationship Id="rId14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6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05.png"/><Relationship Id="rId2" Type="http://schemas.openxmlformats.org/officeDocument/2006/relationships/image" Target="../media/image1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04.png"/><Relationship Id="rId5" Type="http://schemas.openxmlformats.org/officeDocument/2006/relationships/image" Target="../media/image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0.png"/><Relationship Id="rId18" Type="http://schemas.openxmlformats.org/officeDocument/2006/relationships/image" Target="../media/image196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09.png"/><Relationship Id="rId17" Type="http://schemas.openxmlformats.org/officeDocument/2006/relationships/image" Target="../media/image195.png"/><Relationship Id="rId2" Type="http://schemas.openxmlformats.org/officeDocument/2006/relationships/image" Target="../media/image1.png"/><Relationship Id="rId16" Type="http://schemas.openxmlformats.org/officeDocument/2006/relationships/image" Target="../media/image194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08.png"/><Relationship Id="rId5" Type="http://schemas.openxmlformats.org/officeDocument/2006/relationships/image" Target="../media/image5.png"/><Relationship Id="rId15" Type="http://schemas.openxmlformats.org/officeDocument/2006/relationships/image" Target="../media/image212.png"/><Relationship Id="rId10" Type="http://schemas.openxmlformats.org/officeDocument/2006/relationships/image" Target="../media/image190.png"/><Relationship Id="rId19" Type="http://schemas.openxmlformats.org/officeDocument/2006/relationships/image" Target="../media/image202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Relationship Id="rId14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7.png"/><Relationship Id="rId18" Type="http://schemas.openxmlformats.org/officeDocument/2006/relationships/image" Target="../media/image202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16.png"/><Relationship Id="rId17" Type="http://schemas.openxmlformats.org/officeDocument/2006/relationships/image" Target="../media/image196.png"/><Relationship Id="rId2" Type="http://schemas.openxmlformats.org/officeDocument/2006/relationships/image" Target="../media/image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15.png"/><Relationship Id="rId5" Type="http://schemas.openxmlformats.org/officeDocument/2006/relationships/image" Target="../media/image5.png"/><Relationship Id="rId15" Type="http://schemas.openxmlformats.org/officeDocument/2006/relationships/image" Target="../media/image194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Relationship Id="rId14" Type="http://schemas.openxmlformats.org/officeDocument/2006/relationships/image" Target="../media/image2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2.png"/><Relationship Id="rId18" Type="http://schemas.openxmlformats.org/officeDocument/2006/relationships/image" Target="../media/image196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21.png"/><Relationship Id="rId17" Type="http://schemas.openxmlformats.org/officeDocument/2006/relationships/image" Target="../media/image195.png"/><Relationship Id="rId2" Type="http://schemas.openxmlformats.org/officeDocument/2006/relationships/image" Target="../media/image1.png"/><Relationship Id="rId16" Type="http://schemas.openxmlformats.org/officeDocument/2006/relationships/image" Target="../media/image194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5.png"/><Relationship Id="rId15" Type="http://schemas.openxmlformats.org/officeDocument/2006/relationships/image" Target="../media/image224.png"/><Relationship Id="rId10" Type="http://schemas.openxmlformats.org/officeDocument/2006/relationships/image" Target="../media/image190.png"/><Relationship Id="rId19" Type="http://schemas.openxmlformats.org/officeDocument/2006/relationships/image" Target="../media/image202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Relationship Id="rId14" Type="http://schemas.openxmlformats.org/officeDocument/2006/relationships/image" Target="../media/image2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28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27.png"/><Relationship Id="rId2" Type="http://schemas.openxmlformats.org/officeDocument/2006/relationships/image" Target="../media/image1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26.png"/><Relationship Id="rId5" Type="http://schemas.openxmlformats.org/officeDocument/2006/relationships/image" Target="../media/image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2.png"/><Relationship Id="rId18" Type="http://schemas.openxmlformats.org/officeDocument/2006/relationships/image" Target="../media/image196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31.png"/><Relationship Id="rId17" Type="http://schemas.openxmlformats.org/officeDocument/2006/relationships/image" Target="../media/image195.png"/><Relationship Id="rId2" Type="http://schemas.openxmlformats.org/officeDocument/2006/relationships/image" Target="../media/image1.png"/><Relationship Id="rId16" Type="http://schemas.openxmlformats.org/officeDocument/2006/relationships/image" Target="../media/image194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0.png"/><Relationship Id="rId5" Type="http://schemas.openxmlformats.org/officeDocument/2006/relationships/image" Target="../media/image5.png"/><Relationship Id="rId15" Type="http://schemas.openxmlformats.org/officeDocument/2006/relationships/image" Target="../media/image234.png"/><Relationship Id="rId10" Type="http://schemas.openxmlformats.org/officeDocument/2006/relationships/image" Target="../media/image190.png"/><Relationship Id="rId19" Type="http://schemas.openxmlformats.org/officeDocument/2006/relationships/image" Target="../media/image202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Relationship Id="rId14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11" Type="http://schemas.openxmlformats.org/officeDocument/2006/relationships/image" Target="../media/image237.png"/><Relationship Id="rId5" Type="http://schemas.openxmlformats.org/officeDocument/2006/relationships/image" Target="../media/image2.png"/><Relationship Id="rId10" Type="http://schemas.openxmlformats.org/officeDocument/2006/relationships/image" Target="../media/image236.png"/><Relationship Id="rId4" Type="http://schemas.openxmlformats.org/officeDocument/2006/relationships/image" Target="../media/image1.png"/><Relationship Id="rId9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11" Type="http://schemas.openxmlformats.org/officeDocument/2006/relationships/image" Target="../media/image239.png"/><Relationship Id="rId5" Type="http://schemas.openxmlformats.org/officeDocument/2006/relationships/image" Target="../media/image2.png"/><Relationship Id="rId10" Type="http://schemas.openxmlformats.org/officeDocument/2006/relationships/image" Target="../media/image238.png"/><Relationship Id="rId4" Type="http://schemas.openxmlformats.org/officeDocument/2006/relationships/image" Target="../media/image1.png"/><Relationship Id="rId9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11" Type="http://schemas.openxmlformats.org/officeDocument/2006/relationships/image" Target="../media/image241.png"/><Relationship Id="rId5" Type="http://schemas.openxmlformats.org/officeDocument/2006/relationships/image" Target="../media/image2.png"/><Relationship Id="rId10" Type="http://schemas.openxmlformats.org/officeDocument/2006/relationships/image" Target="../media/image240.png"/><Relationship Id="rId4" Type="http://schemas.openxmlformats.org/officeDocument/2006/relationships/image" Target="../media/image1.png"/><Relationship Id="rId9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image" Target="../media/image1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141.png"/><Relationship Id="rId5" Type="http://schemas.openxmlformats.org/officeDocument/2006/relationships/image" Target="../media/image5.png"/><Relationship Id="rId15" Type="http://schemas.openxmlformats.org/officeDocument/2006/relationships/image" Target="../media/image248.png"/><Relationship Id="rId10" Type="http://schemas.openxmlformats.org/officeDocument/2006/relationships/image" Target="../media/image244.png"/><Relationship Id="rId19" Type="http://schemas.openxmlformats.org/officeDocument/2006/relationships/image" Target="../media/image252.png"/><Relationship Id="rId4" Type="http://schemas.openxmlformats.org/officeDocument/2006/relationships/image" Target="../media/image3.png"/><Relationship Id="rId9" Type="http://schemas.openxmlformats.org/officeDocument/2006/relationships/image" Target="../media/image135.png"/><Relationship Id="rId14" Type="http://schemas.openxmlformats.org/officeDocument/2006/relationships/image" Target="../media/image2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5.png"/><Relationship Id="rId10" Type="http://schemas.openxmlformats.org/officeDocument/2006/relationships/image" Target="../media/image257.png"/><Relationship Id="rId4" Type="http://schemas.openxmlformats.org/officeDocument/2006/relationships/image" Target="../media/image3.png"/><Relationship Id="rId9" Type="http://schemas.openxmlformats.org/officeDocument/2006/relationships/image" Target="../media/image2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69.png"/><Relationship Id="rId5" Type="http://schemas.openxmlformats.org/officeDocument/2006/relationships/image" Target="../media/image5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96900" y="8140700"/>
            <a:ext cx="6604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2900" y="8166100"/>
            <a:ext cx="52197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8166100"/>
            <a:ext cx="9017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900" y="8737600"/>
            <a:ext cx="52197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8737600"/>
            <a:ext cx="9017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65500" y="495300"/>
            <a:ext cx="17526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2100" y="8102600"/>
            <a:ext cx="10414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2100" y="8686800"/>
            <a:ext cx="10795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84000" y="8115300"/>
            <a:ext cx="54356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30100" y="8712200"/>
            <a:ext cx="46101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000" y="3263900"/>
            <a:ext cx="12306300" cy="482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6565900"/>
            <a:ext cx="4572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3378200"/>
            <a:ext cx="5270500" cy="297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800" y="3479800"/>
            <a:ext cx="4622800" cy="2870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378200"/>
            <a:ext cx="3860800" cy="534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00" y="2362200"/>
            <a:ext cx="30861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6769100"/>
            <a:ext cx="42799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85600" y="6769100"/>
            <a:ext cx="52197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0" y="2806700"/>
            <a:ext cx="10896600" cy="6134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0" y="3543300"/>
            <a:ext cx="1168400" cy="116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400300"/>
            <a:ext cx="37592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" y="2641600"/>
            <a:ext cx="1955800" cy="162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3810000"/>
            <a:ext cx="7188200" cy="464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0700" y="3810000"/>
            <a:ext cx="694690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25323400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" y="3263900"/>
            <a:ext cx="5791200" cy="3365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900" y="3187700"/>
            <a:ext cx="5791200" cy="5143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5100" y="3251200"/>
            <a:ext cx="5791200" cy="383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3162300" y="6007100"/>
            <a:ext cx="59944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813800" y="6108700"/>
            <a:ext cx="5994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15800" y="7175500"/>
            <a:ext cx="6007100" cy="264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" y="6591300"/>
            <a:ext cx="5562600" cy="302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0" y="8483600"/>
            <a:ext cx="4165600" cy="698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1993900"/>
            <a:ext cx="39116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200" y="2540000"/>
            <a:ext cx="8737600" cy="655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2286000"/>
            <a:ext cx="3911600" cy="163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7226300"/>
            <a:ext cx="14224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2700" y="7226300"/>
            <a:ext cx="14097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75100"/>
            <a:ext cx="6273800" cy="411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3975100"/>
            <a:ext cx="7404100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" y="2565400"/>
            <a:ext cx="60452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568700"/>
            <a:ext cx="10058400" cy="556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400" y="5295900"/>
            <a:ext cx="457200" cy="92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800" y="2565400"/>
            <a:ext cx="69088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6007100"/>
            <a:ext cx="3009900" cy="787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6007100"/>
            <a:ext cx="4978400" cy="1955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340000">
            <a:off x="3975100" y="355600"/>
            <a:ext cx="1828800" cy="8610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4521200"/>
            <a:ext cx="5486400" cy="190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200" y="3733800"/>
            <a:ext cx="6680200" cy="5016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6235700"/>
            <a:ext cx="14351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2603500"/>
            <a:ext cx="73025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854200" y="2667000"/>
            <a:ext cx="3606800" cy="6172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340000">
            <a:off x="1917700" y="5981700"/>
            <a:ext cx="647700" cy="190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340000">
            <a:off x="1917700" y="4724400"/>
            <a:ext cx="6477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2660000">
            <a:off x="3213100" y="4140200"/>
            <a:ext cx="901700" cy="49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9540000">
            <a:off x="4648200" y="4089400"/>
            <a:ext cx="8763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603500"/>
            <a:ext cx="5511800" cy="162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6800" y="3898900"/>
            <a:ext cx="102743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952500"/>
            <a:ext cx="34798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603500"/>
            <a:ext cx="5511800" cy="162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200" y="8115300"/>
            <a:ext cx="12700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77700" y="8115300"/>
            <a:ext cx="1536700" cy="1752600"/>
          </a:xfrm>
          <a:prstGeom prst="rect">
            <a:avLst/>
          </a:prstGeom>
        </p:spPr>
      </p:pic>
      <p:pic>
        <p:nvPicPr>
          <p:cNvPr id="13" name="공 정렬">
            <a:hlinkClick r:id="" action="ppaction://media"/>
            <a:extLst>
              <a:ext uri="{FF2B5EF4-FFF2-40B4-BE49-F238E27FC236}">
                <a16:creationId xmlns:a16="http://schemas.microsoft.com/office/drawing/2014/main" id="{11AA6068-9546-763C-059C-4BCFD9308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19200" y="3997081"/>
            <a:ext cx="6650023" cy="3740638"/>
          </a:xfrm>
          <a:prstGeom prst="rect">
            <a:avLst/>
          </a:prstGeom>
        </p:spPr>
      </p:pic>
      <p:pic>
        <p:nvPicPr>
          <p:cNvPr id="14" name="헤드 정렬">
            <a:hlinkClick r:id="" action="ppaction://media"/>
            <a:extLst>
              <a:ext uri="{FF2B5EF4-FFF2-40B4-BE49-F238E27FC236}">
                <a16:creationId xmlns:a16="http://schemas.microsoft.com/office/drawing/2014/main" id="{C1E1C704-63BB-DB92-05B6-9791764B56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753600" y="3971681"/>
            <a:ext cx="6650023" cy="3740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7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18415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17500"/>
            <a:ext cx="23749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2794000"/>
            <a:ext cx="3771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3911600"/>
            <a:ext cx="2679700" cy="92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600" y="4762500"/>
            <a:ext cx="5600700" cy="195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" y="6629400"/>
            <a:ext cx="4406900" cy="92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600" y="7391400"/>
            <a:ext cx="4356100" cy="92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4200" y="4241800"/>
            <a:ext cx="43688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9800" y="9702800"/>
            <a:ext cx="6223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1041400"/>
            <a:ext cx="30861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5273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00" y="2552700"/>
            <a:ext cx="31115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400" y="-419100"/>
            <a:ext cx="12014200" cy="1164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8500" y="-838200"/>
            <a:ext cx="13576300" cy="1330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1104900"/>
            <a:ext cx="92075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2476500"/>
            <a:ext cx="22098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0" y="3581400"/>
            <a:ext cx="6959600" cy="2552700"/>
          </a:xfrm>
          <a:prstGeom prst="rect">
            <a:avLst/>
          </a:prstGeom>
        </p:spPr>
      </p:pic>
      <p:pic>
        <p:nvPicPr>
          <p:cNvPr id="12" name="KakaoTalk_20240525_185117624 - Trim">
            <a:hlinkClick r:id="" action="ppaction://media"/>
            <a:extLst>
              <a:ext uri="{FF2B5EF4-FFF2-40B4-BE49-F238E27FC236}">
                <a16:creationId xmlns:a16="http://schemas.microsoft.com/office/drawing/2014/main" id="{1592F879-F4EE-7FF8-4A89-A10A31594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543800" y="3194537"/>
            <a:ext cx="10104315" cy="5683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92075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476500"/>
            <a:ext cx="24003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900" y="3530600"/>
            <a:ext cx="58801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3492500"/>
            <a:ext cx="9525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5664200"/>
            <a:ext cx="9525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7886700"/>
            <a:ext cx="9525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0700" y="5334000"/>
            <a:ext cx="6616700" cy="196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8600" y="7772400"/>
            <a:ext cx="4216400" cy="154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1800" y="3530600"/>
            <a:ext cx="7010400" cy="132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2400" y="5575300"/>
            <a:ext cx="7315200" cy="140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56900" y="7772400"/>
            <a:ext cx="6705600" cy="140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7912100"/>
            <a:ext cx="23368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500" y="7861300"/>
            <a:ext cx="25527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5664200"/>
            <a:ext cx="2336800" cy="68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" y="5613400"/>
            <a:ext cx="2552700" cy="1028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3683000"/>
            <a:ext cx="2336800" cy="685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100" y="3632200"/>
            <a:ext cx="23495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92075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476500"/>
            <a:ext cx="24003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" y="6413500"/>
            <a:ext cx="2336800" cy="68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6261100"/>
            <a:ext cx="1854200" cy="113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2700" y="6362700"/>
            <a:ext cx="6184900" cy="101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" y="3975100"/>
            <a:ext cx="23368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5300" y="3721100"/>
            <a:ext cx="990600" cy="990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17200" y="6223000"/>
            <a:ext cx="990600" cy="990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200" y="3924300"/>
            <a:ext cx="20066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8700" y="3695700"/>
            <a:ext cx="6934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19000" y="3848100"/>
            <a:ext cx="55753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98500" y="6362700"/>
            <a:ext cx="3390900" cy="1028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5500" y="7912100"/>
            <a:ext cx="90932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0" y="1739900"/>
            <a:ext cx="5232400" cy="740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0" y="1104900"/>
            <a:ext cx="9296400" cy="254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2476500"/>
            <a:ext cx="22860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263900"/>
            <a:ext cx="88265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4051300"/>
            <a:ext cx="6172200" cy="3721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0" y="3416300"/>
            <a:ext cx="4991100" cy="5245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5600" y="4178300"/>
            <a:ext cx="6172200" cy="346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1104900"/>
            <a:ext cx="9296400" cy="254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0" y="2476500"/>
            <a:ext cx="37973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3492500"/>
            <a:ext cx="4610100" cy="5346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00" y="3492500"/>
            <a:ext cx="4648200" cy="5321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17700" y="1778000"/>
            <a:ext cx="3416300" cy="3670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4200" y="1778000"/>
            <a:ext cx="3543300" cy="3670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0" y="5727700"/>
            <a:ext cx="3543300" cy="3098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41500" y="5727700"/>
            <a:ext cx="3505200" cy="309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5800" y="1104900"/>
            <a:ext cx="9296400" cy="2540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400" y="2476500"/>
            <a:ext cx="37973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92964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175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" y="2476500"/>
            <a:ext cx="38354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3835400"/>
            <a:ext cx="6324600" cy="553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900" y="3543300"/>
            <a:ext cx="70104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00" y="2019300"/>
            <a:ext cx="3136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3746500"/>
            <a:ext cx="3594100" cy="533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2971800"/>
            <a:ext cx="3594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3746500"/>
            <a:ext cx="4648200" cy="533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7700" y="2971800"/>
            <a:ext cx="46482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9900" y="3746500"/>
            <a:ext cx="4533900" cy="533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9900" y="2971800"/>
            <a:ext cx="45339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87500" y="3746500"/>
            <a:ext cx="3530600" cy="533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287500" y="2971800"/>
            <a:ext cx="35306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397000" y="3149600"/>
            <a:ext cx="62738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16200" y="3175000"/>
            <a:ext cx="68453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88300" y="3225800"/>
            <a:ext cx="62611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42900" y="3175000"/>
            <a:ext cx="5092700" cy="1092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98000" y="4927600"/>
            <a:ext cx="4368800" cy="327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57700" y="4737100"/>
            <a:ext cx="4673600" cy="3505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2500" y="4851400"/>
            <a:ext cx="3086100" cy="3505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287500" y="4737100"/>
            <a:ext cx="34417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100" y="1308100"/>
            <a:ext cx="4279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34036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62357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48260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403600"/>
            <a:ext cx="10795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48260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62484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3746500"/>
            <a:ext cx="71247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6223000"/>
            <a:ext cx="159639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5130800"/>
            <a:ext cx="1587500" cy="77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700" y="3378200"/>
            <a:ext cx="19939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" y="4800600"/>
            <a:ext cx="1981200" cy="146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500" y="62230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2832100"/>
            <a:ext cx="6731000" cy="505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0" y="1104900"/>
            <a:ext cx="3073400" cy="254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3657600"/>
            <a:ext cx="4406900" cy="205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5295900"/>
            <a:ext cx="6477000" cy="191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578100" cy="295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00" y="8470900"/>
            <a:ext cx="7683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100" y="1308100"/>
            <a:ext cx="3009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29083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57404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43307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1628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" y="29083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3307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" y="57531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" y="71628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5300" y="3251200"/>
            <a:ext cx="105791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300" y="6096000"/>
            <a:ext cx="5816600" cy="73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300" y="4673600"/>
            <a:ext cx="52832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5300" y="7505700"/>
            <a:ext cx="49784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100" y="2882900"/>
            <a:ext cx="1993900" cy="1460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3200" y="4305300"/>
            <a:ext cx="1981200" cy="146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00" y="5727700"/>
            <a:ext cx="1968500" cy="146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" y="71501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100" y="1308100"/>
            <a:ext cx="53848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34925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63246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49149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3492500"/>
            <a:ext cx="10795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49149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63373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3810000"/>
            <a:ext cx="14808200" cy="78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6350000"/>
            <a:ext cx="15938500" cy="1384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2300" y="5232400"/>
            <a:ext cx="14871700" cy="78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00" y="3467100"/>
            <a:ext cx="19939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200" y="4889500"/>
            <a:ext cx="1981200" cy="146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" y="63119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302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100" y="1308100"/>
            <a:ext cx="34417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23749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52070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80518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37973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6629400"/>
            <a:ext cx="160401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3749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7973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2197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6629400"/>
            <a:ext cx="10795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8051800"/>
            <a:ext cx="1079500" cy="128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2730500"/>
            <a:ext cx="51689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5384800"/>
            <a:ext cx="15963900" cy="1092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2600" y="8204200"/>
            <a:ext cx="15925800" cy="1092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9900" y="4140200"/>
            <a:ext cx="13208000" cy="72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2600" y="6985000"/>
            <a:ext cx="57785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700" y="2349500"/>
            <a:ext cx="1993900" cy="1460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" y="3771900"/>
            <a:ext cx="1981200" cy="146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" y="5194300"/>
            <a:ext cx="1968500" cy="146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" y="6604000"/>
            <a:ext cx="1968500" cy="146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500" y="8026400"/>
            <a:ext cx="1981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100" y="1308100"/>
            <a:ext cx="37973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30734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59182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44958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73406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0734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44958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9309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73406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3429000"/>
            <a:ext cx="65786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6273800"/>
            <a:ext cx="13792200" cy="73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4838700"/>
            <a:ext cx="35052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9900" y="7683500"/>
            <a:ext cx="97028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700" y="3060700"/>
            <a:ext cx="1993900" cy="1460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00" y="4483100"/>
            <a:ext cx="1981200" cy="146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" y="5892800"/>
            <a:ext cx="1968500" cy="146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" y="73152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100" y="1308100"/>
            <a:ext cx="37719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23749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52070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80518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37973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6629400"/>
            <a:ext cx="160401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3749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7973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2197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6629400"/>
            <a:ext cx="10795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8051800"/>
            <a:ext cx="1079500" cy="128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2717800"/>
            <a:ext cx="27432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5562600"/>
            <a:ext cx="47371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8382000"/>
            <a:ext cx="8661400" cy="736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9900" y="4140200"/>
            <a:ext cx="11493500" cy="73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9900" y="6972300"/>
            <a:ext cx="42672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700" y="2349500"/>
            <a:ext cx="1993900" cy="1460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" y="3771900"/>
            <a:ext cx="1981200" cy="146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" y="5194300"/>
            <a:ext cx="1968500" cy="146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" y="6604000"/>
            <a:ext cx="1968500" cy="146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500" y="8026400"/>
            <a:ext cx="1981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100" y="1308100"/>
            <a:ext cx="37973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36449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64770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50546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3644900"/>
            <a:ext cx="10795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5054600"/>
            <a:ext cx="10795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64897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3962400"/>
            <a:ext cx="12534900" cy="78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2300" y="6807200"/>
            <a:ext cx="9131300" cy="78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9600" y="5384800"/>
            <a:ext cx="1727200" cy="78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00" y="3619500"/>
            <a:ext cx="19939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200" y="5041900"/>
            <a:ext cx="1981200" cy="146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" y="6451600"/>
            <a:ext cx="19685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295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100" y="1244600"/>
            <a:ext cx="1511300" cy="114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2374900"/>
            <a:ext cx="16040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5207000"/>
            <a:ext cx="160401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8051800"/>
            <a:ext cx="16040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3797300"/>
            <a:ext cx="160401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6629400"/>
            <a:ext cx="160401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374900"/>
            <a:ext cx="10795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797300"/>
            <a:ext cx="10795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219700"/>
            <a:ext cx="10795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6629400"/>
            <a:ext cx="10795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8051800"/>
            <a:ext cx="1079500" cy="128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2540000"/>
            <a:ext cx="159512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5575300"/>
            <a:ext cx="7594600" cy="72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2600" y="8039100"/>
            <a:ext cx="15900400" cy="139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9900" y="4140200"/>
            <a:ext cx="7823200" cy="72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2600" y="6985000"/>
            <a:ext cx="122428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700" y="2349500"/>
            <a:ext cx="1993900" cy="1460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" y="3771900"/>
            <a:ext cx="1981200" cy="146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" y="5194300"/>
            <a:ext cx="1968500" cy="146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" y="6604000"/>
            <a:ext cx="1968500" cy="146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500" y="8026400"/>
            <a:ext cx="1981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1041400"/>
            <a:ext cx="47625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2933700"/>
            <a:ext cx="2286000" cy="1155700"/>
          </a:xfrm>
          <a:prstGeom prst="rect">
            <a:avLst/>
          </a:prstGeom>
        </p:spPr>
      </p:pic>
      <p:pic>
        <p:nvPicPr>
          <p:cNvPr id="12" name="nice-shot">
            <a:hlinkClick r:id="" action="ppaction://media"/>
            <a:extLst>
              <a:ext uri="{FF2B5EF4-FFF2-40B4-BE49-F238E27FC236}">
                <a16:creationId xmlns:a16="http://schemas.microsoft.com/office/drawing/2014/main" id="{18FA7558-49C3-77BF-F4B6-07CA544B30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908692" y="1184249"/>
            <a:ext cx="4762500" cy="8291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1041400"/>
            <a:ext cx="47625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2908300"/>
            <a:ext cx="3225800" cy="1092200"/>
          </a:xfrm>
          <a:prstGeom prst="rect">
            <a:avLst/>
          </a:prstGeom>
        </p:spPr>
      </p:pic>
      <p:pic>
        <p:nvPicPr>
          <p:cNvPr id="11" name="ball-hit-the-wall">
            <a:hlinkClick r:id="" action="ppaction://media"/>
            <a:extLst>
              <a:ext uri="{FF2B5EF4-FFF2-40B4-BE49-F238E27FC236}">
                <a16:creationId xmlns:a16="http://schemas.microsoft.com/office/drawing/2014/main" id="{7638A79B-75E3-26D9-1B5B-6EDEE2359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95102" y="1177192"/>
            <a:ext cx="4559298" cy="8290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1041400"/>
            <a:ext cx="47625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" y="2984500"/>
            <a:ext cx="2743200" cy="1092200"/>
          </a:xfrm>
          <a:prstGeom prst="rect">
            <a:avLst/>
          </a:prstGeom>
        </p:spPr>
      </p:pic>
      <p:pic>
        <p:nvPicPr>
          <p:cNvPr id="11" name="out-of-range">
            <a:hlinkClick r:id="" action="ppaction://media"/>
            <a:extLst>
              <a:ext uri="{FF2B5EF4-FFF2-40B4-BE49-F238E27FC236}">
                <a16:creationId xmlns:a16="http://schemas.microsoft.com/office/drawing/2014/main" id="{5C3A3B8C-034E-4D86-527C-B8D603BF0C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77600" y="1125415"/>
            <a:ext cx="4267200" cy="8209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952500"/>
            <a:ext cx="19304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17500"/>
            <a:ext cx="26035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5600700"/>
            <a:ext cx="14185900" cy="50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727700" y="5880100"/>
            <a:ext cx="6832600" cy="5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2514600"/>
            <a:ext cx="3975100" cy="309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4700" y="2324100"/>
            <a:ext cx="5549900" cy="396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5943600"/>
            <a:ext cx="5676900" cy="355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3600" y="6197600"/>
            <a:ext cx="45974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41400"/>
            <a:ext cx="59182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300" y="2844800"/>
            <a:ext cx="5842000" cy="184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3035300"/>
            <a:ext cx="9525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6600" y="3060700"/>
            <a:ext cx="6159500" cy="140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3213100"/>
            <a:ext cx="2336800" cy="68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900" y="3162300"/>
            <a:ext cx="1993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4902200"/>
            <a:ext cx="9525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6900" y="4775200"/>
            <a:ext cx="6502400" cy="140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5300" y="4800600"/>
            <a:ext cx="6972300" cy="140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4889500"/>
            <a:ext cx="2336800" cy="685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200" y="4851400"/>
            <a:ext cx="2781300" cy="977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700" y="6629400"/>
            <a:ext cx="9525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5700" y="6616700"/>
            <a:ext cx="7264400" cy="977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8800" y="6756400"/>
            <a:ext cx="8229600" cy="977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6616700"/>
            <a:ext cx="2336800" cy="68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800" y="6540500"/>
            <a:ext cx="2374900" cy="977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35500" y="8102600"/>
            <a:ext cx="86106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46990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431800"/>
            <a:ext cx="2616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7400" y="3124200"/>
            <a:ext cx="13474700" cy="102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700" y="5092700"/>
            <a:ext cx="14439900" cy="1473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00" y="2908300"/>
            <a:ext cx="1219200" cy="1219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029200"/>
            <a:ext cx="1358900" cy="1358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000" y="7416800"/>
            <a:ext cx="1333500" cy="133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5200" y="7493000"/>
            <a:ext cx="64516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4203700"/>
            <a:ext cx="127508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438400"/>
            <a:ext cx="6299200" cy="6870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479800"/>
            <a:ext cx="37973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900" y="3632200"/>
            <a:ext cx="1892300" cy="355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635500"/>
            <a:ext cx="37973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900" y="4787900"/>
            <a:ext cx="1892300" cy="355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6121400"/>
            <a:ext cx="37973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900" y="6273800"/>
            <a:ext cx="1892300" cy="355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7607300"/>
            <a:ext cx="37973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900" y="7759700"/>
            <a:ext cx="1892300" cy="35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1041400"/>
            <a:ext cx="7277100" cy="1727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3175000"/>
            <a:ext cx="9080500" cy="554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374900"/>
            <a:ext cx="5461000" cy="1993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787900"/>
            <a:ext cx="5448300" cy="1993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300" y="2692400"/>
            <a:ext cx="8775700" cy="577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1041400"/>
            <a:ext cx="4889500" cy="172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317500"/>
            <a:ext cx="2628900" cy="2959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7353300"/>
            <a:ext cx="5486400" cy="148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5700" y="4927600"/>
            <a:ext cx="21590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3721100"/>
            <a:ext cx="4419600" cy="3022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300" y="3797300"/>
            <a:ext cx="4889500" cy="2705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98300" y="4127500"/>
            <a:ext cx="5537200" cy="2032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933700" y="6489700"/>
            <a:ext cx="59944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521700" y="6426200"/>
            <a:ext cx="5994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2057400"/>
            <a:ext cx="7340600" cy="165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" y="6934200"/>
            <a:ext cx="5130800" cy="181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7162800"/>
            <a:ext cx="21082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17400" y="6883400"/>
            <a:ext cx="51435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4127500"/>
            <a:ext cx="4394200" cy="2476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4292600"/>
            <a:ext cx="4394200" cy="2476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74600" y="4127500"/>
            <a:ext cx="4356100" cy="2451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933700" y="6489700"/>
            <a:ext cx="59944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521700" y="6426200"/>
            <a:ext cx="5994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387600"/>
            <a:ext cx="2806700" cy="2184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00" y="7505700"/>
            <a:ext cx="3314700" cy="67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7543800"/>
            <a:ext cx="3416300" cy="673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17400" y="7505700"/>
            <a:ext cx="28321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800" y="1104900"/>
            <a:ext cx="29337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317500"/>
            <a:ext cx="2590800" cy="295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933700" y="6489700"/>
            <a:ext cx="59944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521700" y="6426200"/>
            <a:ext cx="59944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3937000"/>
            <a:ext cx="4686300" cy="2654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3937000"/>
            <a:ext cx="4838700" cy="2590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0200" y="3568700"/>
            <a:ext cx="6172200" cy="311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500" y="2336800"/>
            <a:ext cx="4800600" cy="166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00" y="6934200"/>
            <a:ext cx="2959100" cy="143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4100" y="6896100"/>
            <a:ext cx="5511800" cy="151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60200" y="6934200"/>
            <a:ext cx="5511800" cy="1435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42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박주미</cp:lastModifiedBy>
  <cp:revision>7</cp:revision>
  <dcterms:created xsi:type="dcterms:W3CDTF">2006-08-16T00:00:00Z</dcterms:created>
  <dcterms:modified xsi:type="dcterms:W3CDTF">2024-06-14T00:38:56Z</dcterms:modified>
</cp:coreProperties>
</file>